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6B6B6B"/>
    <a:srgbClr val="737373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 smtClean="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555776" y="3429000"/>
            <a:ext cx="2597250" cy="3240360"/>
            <a:chOff x="2555776" y="3429000"/>
            <a:chExt cx="2597250" cy="3240360"/>
          </a:xfrm>
        </p:grpSpPr>
        <p:sp>
          <p:nvSpPr>
            <p:cNvPr id="21" name="矩形 20"/>
            <p:cNvSpPr/>
            <p:nvPr/>
          </p:nvSpPr>
          <p:spPr>
            <a:xfrm>
              <a:off x="2555776" y="3429000"/>
              <a:ext cx="2597250" cy="3240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12761" y="3480085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315949" y="3486435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635895" y="4824153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627163" y="4360938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338948" y="4835119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330216" y="4359594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633216" y="3920289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328648" y="3941503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642211" y="5701552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628911" y="5282832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332099" y="5289182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355268" y="5713039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58965" y="6136646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62153" y="6142996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</a:t>
              </a:r>
              <a:r>
                <a:rPr lang="en-US" altLang="zh-CN" sz="1400" smtClean="0"/>
                <a:t>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 smtClean="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</a:t>
                </a:r>
                <a:r>
                  <a:rPr lang="en-US" altLang="zh-CN" sz="1400" smtClean="0"/>
                  <a:t>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 smtClean="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8500</TotalTime>
  <Words>72</Words>
  <Application>Microsoft Office PowerPoint</Application>
  <PresentationFormat>全屏显示(4:3)</PresentationFormat>
  <Paragraphs>41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宋体</vt:lpstr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admin</cp:lastModifiedBy>
  <cp:revision>59</cp:revision>
  <dcterms:created xsi:type="dcterms:W3CDTF">2017-06-25T09:33:36Z</dcterms:created>
  <dcterms:modified xsi:type="dcterms:W3CDTF">2018-12-11T01:15:03Z</dcterms:modified>
</cp:coreProperties>
</file>